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68" r:id="rId6"/>
    <p:sldId id="266" r:id="rId7"/>
    <p:sldId id="272" r:id="rId8"/>
    <p:sldId id="269" r:id="rId9"/>
    <p:sldId id="271" r:id="rId10"/>
    <p:sldId id="276" r:id="rId11"/>
    <p:sldId id="278" r:id="rId12"/>
    <p:sldId id="277" r:id="rId13"/>
    <p:sldId id="279" r:id="rId14"/>
    <p:sldId id="273" r:id="rId15"/>
    <p:sldId id="257" r:id="rId16"/>
    <p:sldId id="258" r:id="rId17"/>
    <p:sldId id="256" r:id="rId18"/>
    <p:sldId id="260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1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r>
            <a:rPr lang="en-US" sz="4600" b="0" kern="1200" dirty="0">
              <a:solidFill>
                <a:schemeClr val="tx1"/>
              </a:solidFill>
              <a:latin typeface="Arial Nova" panose="020B0504020202020204" pitchFamily="34" charset="0"/>
            </a:rPr>
            <a:t>: HARD skills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Learnings: SOFT skills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04.02.2020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mf-group.herokuapp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NU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 weeks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995FED-CD33-4352-B2C9-914A051992E2}"/>
              </a:ext>
            </a:extLst>
          </p:cNvPr>
          <p:cNvSpPr/>
          <p:nvPr/>
        </p:nvSpPr>
        <p:spPr>
          <a:xfrm>
            <a:off x="-136701" y="4233147"/>
            <a:ext cx="8117840" cy="95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hlinkClick r:id="rId7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3600" b="1" dirty="0">
                <a:solidFill>
                  <a:schemeClr val="tx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wmf-group</a:t>
            </a:r>
            <a:r>
              <a:rPr lang="en-US" sz="4000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.herokuapp.com</a:t>
            </a:r>
            <a:endParaRPr lang="ru-UA" sz="4000" b="1" dirty="0">
              <a:solidFill>
                <a:schemeClr val="tx1"/>
              </a:solidFill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4138834B-D257-41F7-8389-86DC570E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8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35966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5. TESTs by the end of the project === NO tests :)	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4374236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</p:spTree>
    <p:extLst>
      <p:ext uri="{BB962C8B-B14F-4D97-AF65-F5344CB8AC3E}">
        <p14:creationId xmlns:p14="http://schemas.microsoft.com/office/powerpoint/2010/main" val="29662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024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6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80252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00" y="2652660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077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57" y="2791015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940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51" y="5333732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54" y="5333732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70" y="5567121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762" y="5314501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1282854" y="4449102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3328963" y="4449102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5769193" y="4447896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SUBSCRIPTION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8209423" y="4447896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213360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Picture 26" descr="Картинки по запросу &quot;travis js logo&quot;&quot;">
            <a:extLst>
              <a:ext uri="{FF2B5EF4-FFF2-40B4-BE49-F238E27FC236}">
                <a16:creationId xmlns:a16="http://schemas.microsoft.com/office/drawing/2014/main" id="{83D8B1A0-B773-405E-95F2-1B4AA776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03" y="2375015"/>
            <a:ext cx="5625705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" y="1177375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4" y="477564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23" y="3789837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75" y="3453583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68" y="1139497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033" y="4119901"/>
            <a:ext cx="4095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FIRST.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HARD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1061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4B912-E28F-473E-A9B2-7E519EE22507}"/>
              </a:ext>
            </a:extLst>
          </p:cNvPr>
          <p:cNvSpPr txBox="1"/>
          <p:nvPr/>
        </p:nvSpPr>
        <p:spPr>
          <a:xfrm>
            <a:off x="609600" y="3893998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Easy to read / maintain / re-use by others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Your teammates doesn’t copy you mistakes “which you plan to fix later” 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</a:t>
            </a:r>
            <a:endParaRPr lang="en-US" sz="2200" dirty="0">
              <a:latin typeface="Arial Nova" panose="020B05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F1FEB-3BE5-44EF-B369-B958D518D3F2}"/>
              </a:ext>
            </a:extLst>
          </p:cNvPr>
          <p:cNvSpPr/>
          <p:nvPr/>
        </p:nvSpPr>
        <p:spPr>
          <a:xfrm>
            <a:off x="293932" y="4815839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Stick to COMPONENT approach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ABB67-3649-4D0C-BC2A-BD70C19097A3}"/>
              </a:ext>
            </a:extLst>
          </p:cNvPr>
          <p:cNvSpPr txBox="1"/>
          <p:nvPr/>
        </p:nvSpPr>
        <p:spPr>
          <a:xfrm>
            <a:off x="609600" y="5593436"/>
            <a:ext cx="985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Breakdown not only by pages, but by frequently used components as well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Should be easy to re-use / debug / maintain</a:t>
            </a:r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2162</TotalTime>
  <Words>743</Words>
  <Application>Microsoft Office PowerPoint</Application>
  <PresentationFormat>Widescreen</PresentationFormat>
  <Paragraphs>133</Paragraphs>
  <Slides>18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47</cp:revision>
  <dcterms:created xsi:type="dcterms:W3CDTF">2020-02-04T09:51:33Z</dcterms:created>
  <dcterms:modified xsi:type="dcterms:W3CDTF">2020-02-05T22:15:42Z</dcterms:modified>
</cp:coreProperties>
</file>